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7D35737-0405-44CD-B0C2-92E835D85AD6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000" b="1" dirty="0"/>
              <a:t>Key Stage 1 SATs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2537295"/>
          </a:xfrm>
        </p:spPr>
        <p:txBody>
          <a:bodyPr>
            <a:normAutofit/>
          </a:bodyPr>
          <a:lstStyle/>
          <a:p>
            <a:r>
              <a:rPr lang="en-GB" sz="4400" dirty="0"/>
              <a:t>Information for Parents</a:t>
            </a:r>
          </a:p>
          <a:p>
            <a:endParaRPr lang="en-GB" sz="4400" dirty="0"/>
          </a:p>
          <a:p>
            <a:r>
              <a:rPr lang="en-GB" sz="4400">
                <a:solidFill>
                  <a:schemeClr val="tx1"/>
                </a:solidFill>
              </a:rPr>
              <a:t>Loxley Primary </a:t>
            </a:r>
            <a:r>
              <a:rPr lang="en-GB" sz="4400" dirty="0">
                <a:solidFill>
                  <a:schemeClr val="tx1"/>
                </a:solidFill>
              </a:rPr>
              <a:t>School</a:t>
            </a:r>
          </a:p>
        </p:txBody>
      </p:sp>
    </p:spTree>
    <p:extLst>
      <p:ext uri="{BB962C8B-B14F-4D97-AF65-F5344CB8AC3E}">
        <p14:creationId xmlns:p14="http://schemas.microsoft.com/office/powerpoint/2010/main" val="539526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Support and reassure when </a:t>
            </a:r>
            <a:r>
              <a:rPr lang="en-GB"/>
              <a:t>completing homework.</a:t>
            </a:r>
            <a:endParaRPr lang="en-GB" dirty="0"/>
          </a:p>
          <a:p>
            <a:r>
              <a:rPr lang="en-GB" dirty="0"/>
              <a:t>Aim for  the best possible attendance.</a:t>
            </a:r>
          </a:p>
          <a:p>
            <a:r>
              <a:rPr lang="en-GB" dirty="0"/>
              <a:t>Encourage a little and often approach to school led tasks – spelling/reading/times tables.</a:t>
            </a:r>
          </a:p>
          <a:p>
            <a:r>
              <a:rPr lang="en-GB" dirty="0"/>
              <a:t>Ensure a good night’s sleep and a healthy breakfast each day so that children are ready to learn.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parents can do at home</a:t>
            </a:r>
          </a:p>
        </p:txBody>
      </p:sp>
    </p:spTree>
    <p:extLst>
      <p:ext uri="{BB962C8B-B14F-4D97-AF65-F5344CB8AC3E}">
        <p14:creationId xmlns:p14="http://schemas.microsoft.com/office/powerpoint/2010/main" val="1279497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From September 2015 a new National Curriculum was introduced – the previously used ‘levels’ were discontinued.</a:t>
            </a:r>
          </a:p>
          <a:p>
            <a:r>
              <a:rPr lang="en-GB" dirty="0"/>
              <a:t>New SATs tests were first used in May 2016.</a:t>
            </a:r>
          </a:p>
          <a:p>
            <a:r>
              <a:rPr lang="en-GB" dirty="0"/>
              <a:t>From 2016 test scores were reported as ‘scaled scores’.</a:t>
            </a:r>
          </a:p>
          <a:p>
            <a:r>
              <a:rPr lang="en-GB" dirty="0"/>
              <a:t>The assessments are a mix of tests and </a:t>
            </a:r>
            <a:r>
              <a:rPr lang="en-GB"/>
              <a:t>Teacher Assessments.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72422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scaled score is a numerical result rather than a ‘level’.</a:t>
            </a:r>
          </a:p>
          <a:p>
            <a:r>
              <a:rPr lang="en-GB" dirty="0"/>
              <a:t>A score of 100 will be the ‘national standard’.</a:t>
            </a:r>
          </a:p>
          <a:p>
            <a:r>
              <a:rPr lang="en-GB" dirty="0"/>
              <a:t>Each pupil’s raw score will be converted on a scale to a ‘scaled score’.</a:t>
            </a:r>
          </a:p>
          <a:p>
            <a:r>
              <a:rPr lang="en-GB" dirty="0"/>
              <a:t>A pupil scoring 100 or above will have been able to demonstrate sufficient knowledge in the area assessed by the test.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‘scaled scores’?</a:t>
            </a:r>
          </a:p>
        </p:txBody>
      </p:sp>
    </p:spTree>
    <p:extLst>
      <p:ext uri="{BB962C8B-B14F-4D97-AF65-F5344CB8AC3E}">
        <p14:creationId xmlns:p14="http://schemas.microsoft.com/office/powerpoint/2010/main" val="2757174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During </a:t>
            </a:r>
            <a:r>
              <a:rPr lang="en-GB" b="1" u="sng" dirty="0"/>
              <a:t>May </a:t>
            </a:r>
            <a:r>
              <a:rPr lang="en-GB" dirty="0"/>
              <a:t>of Year 2 children will have tests in:</a:t>
            </a:r>
          </a:p>
          <a:p>
            <a:r>
              <a:rPr lang="en-GB" dirty="0"/>
              <a:t>Reading</a:t>
            </a:r>
          </a:p>
          <a:p>
            <a:r>
              <a:rPr lang="en-GB" dirty="0"/>
              <a:t>Grammar, Punctuation and Spelling (optional for schools)</a:t>
            </a:r>
          </a:p>
          <a:p>
            <a:r>
              <a:rPr lang="en-GB" dirty="0"/>
              <a:t>Maths</a:t>
            </a:r>
          </a:p>
          <a:p>
            <a:endParaRPr lang="en-GB" dirty="0"/>
          </a:p>
          <a:p>
            <a:r>
              <a:rPr lang="en-GB" dirty="0"/>
              <a:t>Writing is assessed differently.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Tests</a:t>
            </a:r>
          </a:p>
        </p:txBody>
      </p:sp>
    </p:spTree>
    <p:extLst>
      <p:ext uri="{BB962C8B-B14F-4D97-AF65-F5344CB8AC3E}">
        <p14:creationId xmlns:p14="http://schemas.microsoft.com/office/powerpoint/2010/main" val="2131555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2 papers taken on separate occasions.</a:t>
            </a:r>
          </a:p>
          <a:p>
            <a:r>
              <a:rPr lang="en-GB" dirty="0"/>
              <a:t>Paper 1 – Short extracts of texts with questions.</a:t>
            </a:r>
          </a:p>
          <a:p>
            <a:r>
              <a:rPr lang="en-GB" dirty="0"/>
              <a:t>Paper 2 – Longer pieces of text in a booklet. Children answer questions in a separate booklet.</a:t>
            </a:r>
          </a:p>
          <a:p>
            <a:endParaRPr lang="en-GB" dirty="0"/>
          </a:p>
          <a:p>
            <a:r>
              <a:rPr lang="en-GB" dirty="0"/>
              <a:t>It is aimed that each paper should take 30 minutes but the tests are not strictly timed and teachers are able to split the test into sections and give rest breaks.</a:t>
            </a:r>
          </a:p>
          <a:p>
            <a:r>
              <a:rPr lang="en-GB" dirty="0"/>
              <a:t>There is usually a variety of text types such as poetry, fiction, or non fiction.</a:t>
            </a:r>
          </a:p>
          <a:p>
            <a:r>
              <a:rPr lang="en-GB" dirty="0"/>
              <a:t>Questions can be multiple choice, one word answers or questions that need a sentence.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Reading</a:t>
            </a:r>
          </a:p>
        </p:txBody>
      </p:sp>
    </p:spTree>
    <p:extLst>
      <p:ext uri="{BB962C8B-B14F-4D97-AF65-F5344CB8AC3E}">
        <p14:creationId xmlns:p14="http://schemas.microsoft.com/office/powerpoint/2010/main" val="1953159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Writing is assessed by the teacher. The LA choose schools each year to be externally moderated and their judgments validated.</a:t>
            </a:r>
          </a:p>
          <a:p>
            <a:r>
              <a:rPr lang="en-GB" dirty="0"/>
              <a:t>Writing is assessed across many pieces of written work. Staff plan writing opportunities in order to give children the chance to show off their writing skills across a range of pieces and genres.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Writing</a:t>
            </a:r>
          </a:p>
        </p:txBody>
      </p:sp>
    </p:spTree>
    <p:extLst>
      <p:ext uri="{BB962C8B-B14F-4D97-AF65-F5344CB8AC3E}">
        <p14:creationId xmlns:p14="http://schemas.microsoft.com/office/powerpoint/2010/main" val="280539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There are 2 tests:</a:t>
            </a:r>
          </a:p>
          <a:p>
            <a:pPr marL="0" indent="0">
              <a:buNone/>
            </a:pPr>
            <a:r>
              <a:rPr lang="en-GB" dirty="0"/>
              <a:t>Paper 1: Spelling</a:t>
            </a:r>
          </a:p>
          <a:p>
            <a:pPr marL="0" indent="0">
              <a:buNone/>
            </a:pPr>
            <a:r>
              <a:rPr lang="en-GB" dirty="0"/>
              <a:t>Paper 2: Questions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Internally used only and not reported to the LA or parents.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Grammar, Punctuation &amp; Spelling</a:t>
            </a:r>
          </a:p>
        </p:txBody>
      </p:sp>
    </p:spTree>
    <p:extLst>
      <p:ext uri="{BB962C8B-B14F-4D97-AF65-F5344CB8AC3E}">
        <p14:creationId xmlns:p14="http://schemas.microsoft.com/office/powerpoint/2010/main" val="1140878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There are 2 tests:</a:t>
            </a:r>
          </a:p>
          <a:p>
            <a:pPr marL="0" indent="0">
              <a:buNone/>
            </a:pPr>
            <a:r>
              <a:rPr lang="en-GB" b="1" dirty="0"/>
              <a:t>Paper 1: </a:t>
            </a:r>
            <a:r>
              <a:rPr lang="en-GB" dirty="0"/>
              <a:t>Arithmetic. This covers calculation methods for all 4 operations. 25 minutes.</a:t>
            </a:r>
          </a:p>
          <a:p>
            <a:pPr marL="0" indent="0">
              <a:buNone/>
            </a:pPr>
            <a:r>
              <a:rPr lang="en-GB" b="1" dirty="0"/>
              <a:t>Paper 2: </a:t>
            </a:r>
            <a:r>
              <a:rPr lang="en-GB" dirty="0"/>
              <a:t>This covers problem solving and reasoning. 35 minutes.</a:t>
            </a:r>
          </a:p>
          <a:p>
            <a:pPr marL="0" indent="0">
              <a:buNone/>
            </a:pPr>
            <a:r>
              <a:rPr lang="en-GB" dirty="0"/>
              <a:t>Pupils will still need calculation skills and the questions will be varied  including multiple choice, matching to a correct answer, completing a table or drawing a shape. Some questions will also require children to show or explain their working out.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Mathematics</a:t>
            </a:r>
          </a:p>
        </p:txBody>
      </p:sp>
    </p:spTree>
    <p:extLst>
      <p:ext uri="{BB962C8B-B14F-4D97-AF65-F5344CB8AC3E}">
        <p14:creationId xmlns:p14="http://schemas.microsoft.com/office/powerpoint/2010/main" val="3841708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/>
          <a:lstStyle/>
          <a:p>
            <a:r>
              <a:rPr lang="en-GB" dirty="0"/>
              <a:t>Still teaching the National Curriculum!</a:t>
            </a:r>
          </a:p>
          <a:p>
            <a:r>
              <a:rPr lang="en-GB" dirty="0"/>
              <a:t>Mini test sessions to analyse for gaps.</a:t>
            </a:r>
          </a:p>
          <a:p>
            <a:r>
              <a:rPr lang="en-GB" dirty="0"/>
              <a:t>Intervention sessions to ensure that children have 1:1 or small group sessions to address any issues.</a:t>
            </a:r>
          </a:p>
          <a:p>
            <a:r>
              <a:rPr lang="en-GB" dirty="0"/>
              <a:t>Keeping it all as stress free as possible – we do not want children to become stressed. We will be as flexible as possible and split the tests up into manageable chunks and give rest breaks.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we are doing in school</a:t>
            </a:r>
          </a:p>
        </p:txBody>
      </p:sp>
    </p:spTree>
    <p:extLst>
      <p:ext uri="{BB962C8B-B14F-4D97-AF65-F5344CB8AC3E}">
        <p14:creationId xmlns:p14="http://schemas.microsoft.com/office/powerpoint/2010/main" val="1781607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319</TotalTime>
  <Words>563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Candara</vt:lpstr>
      <vt:lpstr>Symbol</vt:lpstr>
      <vt:lpstr>Waveform</vt:lpstr>
      <vt:lpstr>Key Stage 1 SATs</vt:lpstr>
      <vt:lpstr>Background</vt:lpstr>
      <vt:lpstr>What are ‘scaled scores’?</vt:lpstr>
      <vt:lpstr>The Tests</vt:lpstr>
      <vt:lpstr>Reading</vt:lpstr>
      <vt:lpstr>Writing</vt:lpstr>
      <vt:lpstr>Grammar, Punctuation &amp; Spelling</vt:lpstr>
      <vt:lpstr>Mathematics</vt:lpstr>
      <vt:lpstr>What we are doing in school</vt:lpstr>
      <vt:lpstr>What parents can do at home</vt:lpstr>
    </vt:vector>
  </TitlesOfParts>
  <Company>Warwickshire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Stage 1 SATs 2019</dc:title>
  <dc:creator>Administrator</dc:creator>
  <cp:lastModifiedBy>T Dale LOX</cp:lastModifiedBy>
  <cp:revision>22</cp:revision>
  <dcterms:created xsi:type="dcterms:W3CDTF">2019-01-28T08:31:11Z</dcterms:created>
  <dcterms:modified xsi:type="dcterms:W3CDTF">2025-07-16T12:46:39Z</dcterms:modified>
</cp:coreProperties>
</file>